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700"/>
    <a:srgbClr val="1D2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20024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6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2" d="100"/>
          <a:sy n="72" d="100"/>
        </p:scale>
        <p:origin x="2938" y="5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DACB9A0C-134D-54CA-14AA-21E8CB264A8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779DA219-663A-C9D2-C476-987AB56589A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ADEEDC-0BD4-4C7B-B3BB-196BB63A0697}" type="datetimeFigureOut">
              <a:rPr lang="de-DE" smtClean="0"/>
              <a:t>03.04.2026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33859DF-DEA0-1C1B-51EE-D0104CD0720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6B62142-70BA-8F65-923C-0F53E318F88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6B342C-1037-4B25-8DB1-81A82399039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715309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DDAC21-0DC1-4AC0-8FF7-2DB8BB343938}" type="datetimeFigureOut">
              <a:rPr lang="de-DE" smtClean="0"/>
              <a:t>03.04.2026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1A62C-5452-4195-861B-6240000B0B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30970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rgbClr val="FFD700"/>
                </a:solidFill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</a:effectLst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rgbClr val="FFD700"/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C09C711-AA74-4719-A871-B0E9BE190FA1}" type="datetime1">
              <a:rPr lang="de-CH" smtClean="0"/>
              <a:pPr/>
              <a:t>03.04.2026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8207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2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94C208D-E5BA-4E70-A01A-D0CF14DD829C}" type="datetime1">
              <a:rPr lang="de-CH" smtClean="0"/>
              <a:pPr/>
              <a:t>03.04.2026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05495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1" cap="all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dirty="0"/>
              <a:t>29.03.2024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0260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dirty="0"/>
              <a:t>29.03.2024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7191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dirty="0"/>
              <a:t>29.03.2024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059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dirty="0"/>
              <a:t>29.03.2024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4537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dirty="0"/>
              <a:t>29.03.2024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155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dirty="0"/>
              <a:t>29.03.2024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900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r>
              <a:rPr lang="de-CH" dirty="0"/>
              <a:t>29.03.2024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4334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dirty="0"/>
              <a:t>29.03.2024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1290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dirty="0"/>
              <a:t>29.03.2024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86041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dirty="0"/>
              <a:t>29.03.2024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47092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dirty="0"/>
              <a:t>29.03.2024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3628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 für 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de-DE"/>
              <a:t>Mastertextformat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dirty="0"/>
              <a:t>29.03.2024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0861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ahr oder Fals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de-DE"/>
              <a:t>Mastertextformat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dirty="0"/>
              <a:t>29.03.2024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7249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dirty="0"/>
              <a:t>29.03.2024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7649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dirty="0"/>
              <a:t>29.03.2024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7217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r>
              <a:rPr lang="de-CH" dirty="0"/>
              <a:t>29.03.2024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BFFBD819-9852-23BA-D3AC-28D0D605D1F6}"/>
              </a:ext>
            </a:extLst>
          </p:cNvPr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11" y="336753"/>
            <a:ext cx="1481910" cy="889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9858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1" kern="1200" cap="all">
          <a:ln w="3175" cmpd="sng">
            <a:noFill/>
          </a:ln>
          <a:solidFill>
            <a:srgbClr val="FFD700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b="1" kern="1200" cap="small">
          <a:solidFill>
            <a:srgbClr val="FFD700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b="1" kern="1200" cap="small">
          <a:solidFill>
            <a:srgbClr val="FFD700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b="1" kern="1200" cap="small">
          <a:solidFill>
            <a:srgbClr val="FFD700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b="1" kern="1200" cap="small">
          <a:solidFill>
            <a:srgbClr val="FFD700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b="1" kern="1200" cap="small">
          <a:solidFill>
            <a:srgbClr val="FFD700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4C12291-92ED-E703-712C-F63D73DDBFC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de-CH" sz="6000" dirty="0">
                <a:solidFill>
                  <a:srgbClr val="FFD700"/>
                </a:solidFill>
              </a:rPr>
              <a:t>Vorlage </a:t>
            </a:r>
            <a:br>
              <a:rPr lang="de-CH" sz="6000" dirty="0">
                <a:solidFill>
                  <a:srgbClr val="FFD700"/>
                </a:solidFill>
              </a:rPr>
            </a:br>
            <a:r>
              <a:rPr lang="de-CH" sz="6000" dirty="0">
                <a:solidFill>
                  <a:srgbClr val="FFD700"/>
                </a:solidFill>
              </a:rPr>
              <a:t>SBC26 </a:t>
            </a:r>
            <a:br>
              <a:rPr lang="de-CH" sz="6000" dirty="0">
                <a:solidFill>
                  <a:srgbClr val="FFD700"/>
                </a:solidFill>
              </a:rPr>
            </a:br>
            <a:r>
              <a:rPr lang="de-CH" sz="6000" dirty="0">
                <a:solidFill>
                  <a:srgbClr val="FFD700"/>
                </a:solidFill>
              </a:rPr>
              <a:t>Vortrag</a:t>
            </a:r>
            <a:endParaRPr lang="de-DE" sz="6000" dirty="0">
              <a:solidFill>
                <a:srgbClr val="FFD700"/>
              </a:solidFill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8F57343-DB19-4899-CD9E-C9D5B3CFBE4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CH" dirty="0">
                <a:solidFill>
                  <a:srgbClr val="FFD700"/>
                </a:solidFill>
              </a:rPr>
              <a:t>SWISS BITCOIN CONFERENCE</a:t>
            </a:r>
          </a:p>
          <a:p>
            <a:r>
              <a:rPr lang="de-CH" dirty="0">
                <a:solidFill>
                  <a:srgbClr val="FFD700"/>
                </a:solidFill>
              </a:rPr>
              <a:t>23.- 26. </a:t>
            </a:r>
            <a:r>
              <a:rPr lang="de-CH">
                <a:solidFill>
                  <a:srgbClr val="FFD700"/>
                </a:solidFill>
              </a:rPr>
              <a:t>APRIL 2026</a:t>
            </a:r>
            <a:endParaRPr lang="de-CH" dirty="0">
              <a:solidFill>
                <a:srgbClr val="FFD7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0683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tz">
  <a:themeElements>
    <a:clrScheme name="Benutzerdefiniert 4">
      <a:dk1>
        <a:srgbClr val="000000"/>
      </a:dk1>
      <a:lt1>
        <a:srgbClr val="FFD700"/>
      </a:lt1>
      <a:dk2>
        <a:srgbClr val="000000"/>
      </a:dk2>
      <a:lt2>
        <a:srgbClr val="FFD700"/>
      </a:lt2>
      <a:accent1>
        <a:srgbClr val="FFD700"/>
      </a:accent1>
      <a:accent2>
        <a:srgbClr val="FFD700"/>
      </a:accent2>
      <a:accent3>
        <a:srgbClr val="FFD700"/>
      </a:accent3>
      <a:accent4>
        <a:srgbClr val="FFD700"/>
      </a:accent4>
      <a:accent5>
        <a:srgbClr val="FFD700"/>
      </a:accent5>
      <a:accent6>
        <a:srgbClr val="FFD700"/>
      </a:accent6>
      <a:hlink>
        <a:srgbClr val="FFD700"/>
      </a:hlink>
      <a:folHlink>
        <a:srgbClr val="FFD700"/>
      </a:folHlink>
    </a:clrScheme>
    <a:fontScheme name="sbc24">
      <a:majorFont>
        <a:latin typeface="Montserrat"/>
        <a:ea typeface=""/>
        <a:cs typeface=""/>
      </a:majorFont>
      <a:minorFont>
        <a:latin typeface="Montserrat"/>
        <a:ea typeface=""/>
        <a:cs typeface=""/>
      </a:minorFont>
    </a:fontScheme>
    <a:fmtScheme name="Netz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BC2026_PPT_Vorlage.pptx" id="{26C15DA7-0FB6-4417-BC6E-6A368EBDC79E}" vid="{6AC98251-0F59-4BC0-BE51-CC53B03CA20E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14</Words>
  <Application>Microsoft Office PowerPoint</Application>
  <PresentationFormat>Breitbild</PresentationFormat>
  <Paragraphs>3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Calibri</vt:lpstr>
      <vt:lpstr>Montserrat</vt:lpstr>
      <vt:lpstr>Netz</vt:lpstr>
      <vt:lpstr>Vorlage  SBC26  Vortrag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Sascha Ficarra</dc:creator>
  <cp:lastModifiedBy>Sascha Ficarra</cp:lastModifiedBy>
  <cp:revision>2</cp:revision>
  <dcterms:created xsi:type="dcterms:W3CDTF">2026-04-03T17:32:51Z</dcterms:created>
  <dcterms:modified xsi:type="dcterms:W3CDTF">2026-04-03T17:37:17Z</dcterms:modified>
</cp:coreProperties>
</file>